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9" r:id="rId5"/>
    <p:sldId id="260" r:id="rId6"/>
    <p:sldId id="268" r:id="rId7"/>
    <p:sldId id="270" r:id="rId8"/>
    <p:sldId id="27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F86FD-687E-4150-8967-923A2037A471}" type="datetimeFigureOut">
              <a:rPr lang="nl-NL" smtClean="0"/>
              <a:t>23-1-2012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043" y="836712"/>
            <a:ext cx="7851648" cy="1828800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/>
              <a:t>pomp</a:t>
            </a:r>
            <a:endParaRPr lang="nl-NL" dirty="0"/>
          </a:p>
        </p:txBody>
      </p:sp>
      <p:pic>
        <p:nvPicPr>
          <p:cNvPr id="1026" name="Picture 2" descr="http://www.chdeefting.nl/uploads/Image/pompenfilters/diss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426720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Eigenschappen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Voldoende vloeistof leveren bij maximale tegendruk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Bestand zijn tegen aantasting van spuitvloeistof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Voldoende slijtvast zijn</a:t>
            </a:r>
            <a:endParaRPr lang="nl-NL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671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pompen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2996952"/>
            <a:ext cx="7772400" cy="386104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Verdringerpomp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Centrifugaalpomp</a:t>
            </a:r>
            <a:endParaRPr lang="nl-NL" dirty="0" smtClean="0"/>
          </a:p>
          <a:p>
            <a:r>
              <a:rPr lang="nl-NL" dirty="0"/>
              <a:t>	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6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Verdringerpomp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Zuigerpomp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Membraanpomp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Zuiger-membraanpomp</a:t>
            </a:r>
            <a:endParaRPr lang="nl-NL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408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pPr algn="r"/>
            <a:r>
              <a:rPr lang="nl-NL" dirty="0" smtClean="0"/>
              <a:t>Zuigerpomp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18112" cy="367666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Berust op het principe van de 2-takt verbrandingsmotor</a:t>
            </a:r>
          </a:p>
          <a:p>
            <a:r>
              <a:rPr lang="nl-NL" dirty="0"/>
              <a:t>	</a:t>
            </a:r>
            <a:r>
              <a:rPr lang="nl-NL" dirty="0" smtClean="0"/>
              <a:t>- </a:t>
            </a:r>
            <a:r>
              <a:rPr lang="nl-NL" dirty="0" err="1" smtClean="0"/>
              <a:t>Langzaamlopende</a:t>
            </a:r>
            <a:r>
              <a:rPr lang="nl-NL" dirty="0" smtClean="0"/>
              <a:t> zuigerpomp (160 – 170 </a:t>
            </a:r>
            <a:r>
              <a:rPr lang="nl-NL" dirty="0" err="1" smtClean="0"/>
              <a:t>omw</a:t>
            </a:r>
            <a:r>
              <a:rPr lang="nl-NL" dirty="0" smtClean="0"/>
              <a:t>./min)</a:t>
            </a:r>
          </a:p>
          <a:p>
            <a:r>
              <a:rPr lang="nl-NL" dirty="0"/>
              <a:t>	</a:t>
            </a:r>
            <a:r>
              <a:rPr lang="nl-NL" dirty="0" smtClean="0"/>
              <a:t>	- Tandwielvertraging</a:t>
            </a:r>
          </a:p>
          <a:p>
            <a:r>
              <a:rPr lang="nl-NL" dirty="0"/>
              <a:t>	</a:t>
            </a:r>
            <a:r>
              <a:rPr lang="nl-NL" dirty="0" smtClean="0"/>
              <a:t>	- </a:t>
            </a:r>
            <a:r>
              <a:rPr lang="nl-NL" dirty="0" err="1" smtClean="0"/>
              <a:t>Rubbercup</a:t>
            </a:r>
            <a:r>
              <a:rPr lang="nl-NL" dirty="0" smtClean="0"/>
              <a:t> in de zuiger (afdichting en vertraging)</a:t>
            </a:r>
          </a:p>
          <a:p>
            <a:r>
              <a:rPr lang="nl-NL" dirty="0"/>
              <a:t>	</a:t>
            </a:r>
            <a:r>
              <a:rPr lang="nl-NL" dirty="0" smtClean="0"/>
              <a:t>- Snellopende zuigerpomp (450 -540 </a:t>
            </a:r>
            <a:r>
              <a:rPr lang="nl-NL" dirty="0" err="1" smtClean="0"/>
              <a:t>omw</a:t>
            </a:r>
            <a:r>
              <a:rPr lang="nl-NL" dirty="0" smtClean="0"/>
              <a:t>./min)</a:t>
            </a:r>
          </a:p>
          <a:p>
            <a:r>
              <a:rPr lang="nl-NL" dirty="0"/>
              <a:t>	</a:t>
            </a:r>
            <a:r>
              <a:rPr lang="nl-NL" dirty="0" smtClean="0"/>
              <a:t>	</a:t>
            </a:r>
          </a:p>
          <a:p>
            <a:r>
              <a:rPr lang="nl-NL" dirty="0"/>
              <a:t>	</a:t>
            </a:r>
            <a:r>
              <a:rPr lang="nl-NL" dirty="0" smtClean="0"/>
              <a:t>	</a:t>
            </a:r>
          </a:p>
          <a:p>
            <a:r>
              <a:rPr lang="nl-NL" dirty="0"/>
              <a:t>	</a:t>
            </a:r>
            <a:r>
              <a:rPr lang="nl-NL" dirty="0" smtClean="0"/>
              <a:t>	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041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Membraanpomp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Cirkelvormig membraan in het </a:t>
            </a:r>
            <a:r>
              <a:rPr lang="nl-NL" dirty="0" err="1" smtClean="0"/>
              <a:t>pomphuis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Pompkamer wordt afwisselend groter en kleiner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Membraan is vrij dik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Vooral gebruik in </a:t>
            </a:r>
            <a:r>
              <a:rPr lang="nl-NL" dirty="0" err="1" smtClean="0"/>
              <a:t>rugspuit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Veldspuit kent 4 tot 6 kamers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Zie afbeelding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25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Zuiger-membraanpomp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Combinatie van zuigerwerking en 2 membranen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Ruimte tussen zuiger en membraan is met olie gevuld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Olie zorgt ook voor smeren en koelen van de zuiger en cilinderwand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Wanneer membraan breekt, komt agressieve spuitvloeistof in aanraking met zuiger en cilinder - &gt; corrosie, versnelde slijtage, vastlopen.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Zie afbeelding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878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Olieverlies?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Olielekkage via de zuiger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Lucht in de olie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Slag van de membraan kleiner - &gt; </a:t>
            </a:r>
            <a:r>
              <a:rPr lang="nl-NL" dirty="0" err="1" smtClean="0"/>
              <a:t>pompbrengst</a:t>
            </a:r>
            <a:r>
              <a:rPr lang="nl-NL" dirty="0" smtClean="0"/>
              <a:t> lager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Membraan met bout aan zuiger bevestigen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Automatische navulinrichting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Zie afbeelding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801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144</Words>
  <Application>Microsoft Office PowerPoint</Application>
  <PresentationFormat>Diavoorstelling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Stroom</vt:lpstr>
      <vt:lpstr>De pomp</vt:lpstr>
      <vt:lpstr>Eigenschappen</vt:lpstr>
      <vt:lpstr>Soorten pompen</vt:lpstr>
      <vt:lpstr>Verdringerpomp</vt:lpstr>
      <vt:lpstr>Zuigerpomp</vt:lpstr>
      <vt:lpstr>Membraanpomp</vt:lpstr>
      <vt:lpstr>Zuiger-membraanpomp</vt:lpstr>
      <vt:lpstr>Olieverlies?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veldspuit</dc:title>
  <dc:creator>Wilfred Wiggers</dc:creator>
  <cp:lastModifiedBy>Wilfred Wiggers</cp:lastModifiedBy>
  <cp:revision>11</cp:revision>
  <dcterms:created xsi:type="dcterms:W3CDTF">2012-01-16T20:46:35Z</dcterms:created>
  <dcterms:modified xsi:type="dcterms:W3CDTF">2012-01-23T20:06:08Z</dcterms:modified>
</cp:coreProperties>
</file>